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344" r:id="rId2"/>
    <p:sldId id="325" r:id="rId3"/>
    <p:sldId id="341" r:id="rId4"/>
    <p:sldId id="317" r:id="rId5"/>
    <p:sldId id="340" r:id="rId6"/>
    <p:sldId id="316" r:id="rId7"/>
    <p:sldId id="338" r:id="rId8"/>
    <p:sldId id="318" r:id="rId9"/>
    <p:sldId id="319" r:id="rId10"/>
    <p:sldId id="314" r:id="rId11"/>
    <p:sldId id="328" r:id="rId12"/>
    <p:sldId id="324" r:id="rId13"/>
    <p:sldId id="342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3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426" autoAdjust="0"/>
    <p:restoredTop sz="94616" autoAdjust="0"/>
  </p:normalViewPr>
  <p:slideViewPr>
    <p:cSldViewPr>
      <p:cViewPr>
        <p:scale>
          <a:sx n="75" d="100"/>
          <a:sy n="75" d="100"/>
        </p:scale>
        <p:origin x="-1042" y="8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58A530-A321-4DE3-9796-AD097A15DC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29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631C50-AB92-42F5-A3D9-B324C32EEA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389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EED967-97ED-40BA-BAA2-B93FC1973007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6F1BEE-CF3D-4095-872E-19963BD9DF6D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dirty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3F6E7AF-748C-4B45-A81D-B903D1C27DC9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dirty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4063157-F2FD-4153-9876-5ABC242BD8F0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dirty="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079A1D1-AC50-4E94-BC17-511C2FA8897A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dirty="0" smtClean="0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39AFFF1-4789-4514-B483-7F308F1FFBD1}" type="slidenum">
              <a:rPr lang="en-US" altLang="en-US"/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 dirty="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A50B9B-D98C-4227-B87E-2F735D8D082D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6BB9031-FF90-4DB9-B3A9-78C129D01992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dirty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CF99F0-6864-4FA3-87C4-481C2DBB9125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dirty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0EB9D0-A6B2-42E1-9942-FEBB318E579A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dirty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625F51-1F80-4CB8-B9A8-69380609DFB1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CFAFD97-A7BE-4EBD-A375-A18E177D27D5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dirty="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434F1D-CBC2-454B-960D-04ABB993DA1C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FA12AF-0098-429E-88FE-D4B4E2B0F151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dirty="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019800"/>
            <a:ext cx="16700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248400"/>
            <a:ext cx="2133600" cy="3810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dirty="0"/>
              <a:t>Alex Freund</a:t>
            </a: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/>
              <a:t>Landing Expert – Career Coaching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77000" y="6248400"/>
            <a:ext cx="2133600" cy="4572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845967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Alex Freund (609)333-8866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429460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Alex Freund (609)333-8866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448391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Alex Freund (609)333-8866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69280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Alex Freund (609)333-8866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335827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Alex Freund (609)333-8866</a:t>
            </a: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140736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Alex Freund (609)333-8866</a:t>
            </a: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912726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Alex Freund (609)333-8866</a:t>
            </a: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880990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Alex Freund (609)333-8866</a:t>
            </a: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361511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Alex Freund (609)333-8866</a:t>
            </a: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007393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Alex Freund (609)333-8866</a:t>
            </a: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619078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600">
                <a:latin typeface="+mj-lt"/>
              </a:defRPr>
            </a:lvl1pPr>
          </a:lstStyle>
          <a:p>
            <a:pPr>
              <a:defRPr/>
            </a:pPr>
            <a:r>
              <a:rPr lang="en-US" dirty="0"/>
              <a:t>Alex Freund (609)333-8866</a:t>
            </a:r>
            <a:endParaRPr lang="en-US" altLang="en-US" dirty="0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84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+mj-lt"/>
              </a:defRPr>
            </a:lvl1pPr>
          </a:lstStyle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2484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3" name="Picture 9" descr="LandingExpert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096000"/>
            <a:ext cx="1447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ransition spd="med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dingexpert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381000" y="6248400"/>
            <a:ext cx="2819400" cy="381000"/>
          </a:xfrm>
        </p:spPr>
        <p:txBody>
          <a:bodyPr/>
          <a:lstStyle/>
          <a:p>
            <a:pPr>
              <a:defRPr/>
            </a:pPr>
            <a:r>
              <a:rPr lang="en-US" sz="1600" dirty="0"/>
              <a:t>Alex Freund 609-333-8866</a:t>
            </a:r>
            <a:endParaRPr lang="en-US" altLang="en-US" sz="16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72200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en-US" altLang="en-US" sz="1600" dirty="0"/>
              <a:t>Landing Expert – Career Coaching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524000"/>
            <a:ext cx="7623175" cy="1752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000" dirty="0" smtClean="0">
                <a:latin typeface="+mn-lt"/>
              </a:rPr>
              <a:t>How to use </a:t>
            </a:r>
            <a:r>
              <a:rPr lang="en-US" altLang="en-US" sz="4000" dirty="0" smtClean="0">
                <a:solidFill>
                  <a:srgbClr val="FF0000"/>
                </a:solidFill>
                <a:latin typeface="+mn-lt"/>
              </a:rPr>
              <a:t>Jobscan</a:t>
            </a:r>
            <a:r>
              <a:rPr lang="en-US" altLang="en-US" sz="4000" dirty="0" smtClean="0">
                <a:latin typeface="+mn-lt"/>
              </a:rPr>
              <a:t> and </a:t>
            </a:r>
            <a:r>
              <a:rPr lang="en-US" altLang="en-US" sz="4000" dirty="0" smtClean="0">
                <a:solidFill>
                  <a:srgbClr val="FF0000"/>
                </a:solidFill>
                <a:latin typeface="+mn-lt"/>
              </a:rPr>
              <a:t>TagCrowd</a:t>
            </a:r>
            <a:r>
              <a:rPr lang="en-US" altLang="en-US" sz="4000" dirty="0" smtClean="0">
                <a:latin typeface="+mn-lt"/>
              </a:rPr>
              <a:t> to match your LinkedIn profile and résumé </a:t>
            </a:r>
            <a:br>
              <a:rPr lang="en-US" altLang="en-US" sz="4000" dirty="0" smtClean="0">
                <a:latin typeface="+mn-lt"/>
              </a:rPr>
            </a:br>
            <a:r>
              <a:rPr lang="en-US" altLang="en-US" sz="4000" dirty="0" smtClean="0">
                <a:latin typeface="+mn-lt"/>
              </a:rPr>
              <a:t>with a job description</a:t>
            </a:r>
            <a:br>
              <a:rPr lang="en-US" altLang="en-US" sz="4000" dirty="0" smtClean="0">
                <a:latin typeface="+mn-lt"/>
              </a:rPr>
            </a:br>
            <a:endParaRPr lang="en-US" altLang="en-US" sz="4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1704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Alex Freund 609-333-8866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z="3200" b="1" dirty="0" smtClean="0">
                <a:latin typeface="+mn-lt"/>
              </a:rPr>
              <a:t>Now paste the résumé 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6925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pic>
        <p:nvPicPr>
          <p:cNvPr id="1946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838200"/>
            <a:ext cx="47371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Alex Freund 609-333-8866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z="3200" b="1" dirty="0" smtClean="0">
                <a:latin typeface="+mn-lt"/>
              </a:rPr>
              <a:t>Display of the résumé 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pic>
        <p:nvPicPr>
          <p:cNvPr id="204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1066800"/>
            <a:ext cx="52514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Alex Freund 609-333-8866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z="2900" b="1" dirty="0" smtClean="0">
                <a:latin typeface="+mn-lt"/>
              </a:rPr>
              <a:t>Compare the job description and the résumé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30400"/>
            <a:ext cx="4221163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363" y="1970088"/>
            <a:ext cx="43529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Alex </a:t>
            </a:r>
            <a:r>
              <a:rPr lang="en-US" dirty="0" smtClean="0"/>
              <a:t>Freund</a:t>
            </a:r>
            <a:endParaRPr lang="en-US" alt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25604" name="Date Placeholder 3"/>
          <p:cNvSpPr txBox="1">
            <a:spLocks noGrp="1"/>
          </p:cNvSpPr>
          <p:nvPr/>
        </p:nvSpPr>
        <p:spPr bwMode="auto">
          <a:xfrm>
            <a:off x="469900" y="4800600"/>
            <a:ext cx="2514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>
              <a:latin typeface="Garamond" pitchFamily="18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.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5400" dirty="0" smtClean="0">
                <a:solidFill>
                  <a:srgbClr val="FF33CC"/>
                </a:solidFill>
              </a:rPr>
              <a:t>Questions?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 dirty="0" smtClean="0"/>
              <a:t>If you have questions you’d like to ask me </a:t>
            </a:r>
            <a:br>
              <a:rPr lang="en-US" altLang="en-US" sz="2800" dirty="0" smtClean="0"/>
            </a:br>
            <a:r>
              <a:rPr lang="en-US" altLang="en-US" sz="2800" dirty="0" smtClean="0"/>
              <a:t>do not hesitate to contact me.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sz="28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 b="1" dirty="0" smtClean="0"/>
              <a:t>Alex Freund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 dirty="0" smtClean="0"/>
              <a:t>609-333-8866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 dirty="0" smtClean="0"/>
              <a:t>alex@landingexpert.com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 u="sng" dirty="0" smtClean="0">
                <a:solidFill>
                  <a:srgbClr val="FF0000"/>
                </a:solidFill>
                <a:hlinkClick r:id="rId3"/>
              </a:rPr>
              <a:t>www.landingexpert.com</a:t>
            </a:r>
            <a:endParaRPr lang="en-US" altLang="en-US" sz="2800" u="sng" dirty="0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altLang="en-US" dirty="0" smtClean="0">
              <a:solidFill>
                <a:srgbClr val="E92F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Alex Freund </a:t>
            </a:r>
            <a:r>
              <a:rPr lang="en-US" dirty="0" smtClean="0"/>
              <a:t>609-333-8866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200" b="1" dirty="0" smtClean="0">
                <a:latin typeface="+mn-lt"/>
              </a:rPr>
              <a:t>How to increase your chances </a:t>
            </a:r>
            <a:br>
              <a:rPr lang="en-US" sz="3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of being </a:t>
            </a:r>
            <a:r>
              <a:rPr lang="en-US" sz="3200" b="1" i="1" dirty="0" smtClean="0">
                <a:latin typeface="+mn-lt"/>
              </a:rPr>
              <a:t>selected</a:t>
            </a:r>
            <a:r>
              <a:rPr lang="en-US" sz="3200" b="1" dirty="0" smtClean="0">
                <a:latin typeface="+mn-lt"/>
              </a:rPr>
              <a:t> by recruiters</a:t>
            </a:r>
            <a:endParaRPr lang="en-US" sz="3200" b="1" dirty="0">
              <a:latin typeface="+mn-lt"/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8325"/>
          </a:xfrm>
        </p:spPr>
        <p:txBody>
          <a:bodyPr/>
          <a:lstStyle/>
          <a:p>
            <a:r>
              <a:rPr lang="en-US" altLang="en-US" dirty="0" smtClean="0"/>
              <a:t>Ensure that you are a match with the job description</a:t>
            </a:r>
          </a:p>
          <a:p>
            <a:r>
              <a:rPr lang="en-US" altLang="en-US" dirty="0" smtClean="0"/>
              <a:t>Use Jobscan to match your résumé to </a:t>
            </a:r>
            <a:br>
              <a:rPr lang="en-US" altLang="en-US" dirty="0" smtClean="0"/>
            </a:br>
            <a:r>
              <a:rPr lang="en-US" altLang="en-US" dirty="0" smtClean="0"/>
              <a:t>the job description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Alex Freund 609-333-8866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200" b="1" dirty="0" smtClean="0">
                <a:latin typeface="+mn-lt"/>
              </a:rPr>
              <a:t>Jobscan compares the résumé </a:t>
            </a:r>
            <a:br>
              <a:rPr lang="en-US" altLang="en-US" sz="3200" b="1" dirty="0" smtClean="0">
                <a:latin typeface="+mn-lt"/>
              </a:rPr>
            </a:br>
            <a:r>
              <a:rPr lang="en-US" altLang="en-US" sz="3200" b="1" dirty="0" smtClean="0">
                <a:latin typeface="+mn-lt"/>
              </a:rPr>
              <a:t>with the job </a:t>
            </a:r>
            <a:r>
              <a:rPr lang="en-US" altLang="en-US" sz="3200" b="1" dirty="0">
                <a:latin typeface="+mn-lt"/>
              </a:rPr>
              <a:t>d</a:t>
            </a:r>
            <a:r>
              <a:rPr lang="en-US" altLang="en-US" sz="3200" b="1" dirty="0" smtClean="0">
                <a:latin typeface="+mn-lt"/>
              </a:rPr>
              <a:t>escription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5" y="1371600"/>
            <a:ext cx="61785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Alex Freund 609-333-8866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z="3200" b="1" dirty="0" smtClean="0">
                <a:latin typeface="+mn-lt"/>
              </a:rPr>
              <a:t>Jobscan displays the findings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050925"/>
            <a:ext cx="7296150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Alex Freund 609-333-8866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200" b="1" dirty="0" smtClean="0">
                <a:latin typeface="+mn-lt"/>
              </a:rPr>
              <a:t>Jobscan compares the résumé </a:t>
            </a:r>
            <a:br>
              <a:rPr lang="en-US" altLang="en-US" sz="3200" b="1" dirty="0" smtClean="0">
                <a:latin typeface="+mn-lt"/>
              </a:rPr>
            </a:br>
            <a:r>
              <a:rPr lang="en-US" altLang="en-US" sz="3200" b="1" dirty="0" smtClean="0">
                <a:latin typeface="+mn-lt"/>
              </a:rPr>
              <a:t>with the job description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1295400"/>
            <a:ext cx="6438900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Alex Freund 609-333-8866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z="3200" b="1" dirty="0" smtClean="0">
                <a:latin typeface="+mn-lt"/>
              </a:rPr>
              <a:t>Visual match by keywords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90600"/>
            <a:ext cx="58229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Alex Freund 609-333-8866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z="3200" b="1" dirty="0" smtClean="0">
                <a:latin typeface="+mn-lt"/>
              </a:rPr>
              <a:t>Now use a different software: TagCrowd</a:t>
            </a:r>
            <a:br>
              <a:rPr lang="en-US" altLang="en-US" sz="3200" b="1" dirty="0" smtClean="0">
                <a:latin typeface="+mn-lt"/>
              </a:rPr>
            </a:br>
            <a:endParaRPr lang="en-US" altLang="en-US" sz="3200" b="1" dirty="0" smtClean="0">
              <a:latin typeface="+mn-lt"/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r>
              <a:rPr lang="en-US" altLang="en-US" dirty="0" smtClean="0"/>
              <a:t>Use TagCrowd to make sure your résumé contains most of the keywords that recruiters are likely to use as queries based on the job description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Alex Freund 609-333-8866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2900" b="1" dirty="0" smtClean="0">
                <a:latin typeface="+mn-lt"/>
              </a:rPr>
              <a:t>Paste the job description and click Visualize!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14575"/>
            <a:ext cx="8229600" cy="3844925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pic>
        <p:nvPicPr>
          <p:cNvPr id="1741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54387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Alex Freund 609-333-8866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www.landingexpert.com </a:t>
            </a:r>
            <a:r>
              <a:rPr lang="en-US" altLang="en-US" sz="1400" dirty="0"/>
              <a:t>             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000" b="1" dirty="0" smtClean="0">
                <a:latin typeface="+mn-lt"/>
              </a:rPr>
              <a:t>This is how the job description is displayed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pic>
        <p:nvPicPr>
          <p:cNvPr id="1843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838200"/>
            <a:ext cx="532765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Edge">
  <a:themeElements>
    <a:clrScheme name="Edge 10">
      <a:dk1>
        <a:srgbClr val="000000"/>
      </a:dk1>
      <a:lt1>
        <a:srgbClr val="FFFFCC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E2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0">
        <a:dk1>
          <a:srgbClr val="000000"/>
        </a:dk1>
        <a:lt1>
          <a:srgbClr val="FFFFCC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E2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1">
        <a:dk1>
          <a:srgbClr val="000000"/>
        </a:dk1>
        <a:lt1>
          <a:srgbClr val="FFCC99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E2CA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2">
        <a:dk1>
          <a:srgbClr val="000000"/>
        </a:dk1>
        <a:lt1>
          <a:srgbClr val="CCEC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E2F4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3">
        <a:dk1>
          <a:srgbClr val="000000"/>
        </a:dk1>
        <a:lt1>
          <a:srgbClr val="3333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ADAD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4">
        <a:dk1>
          <a:srgbClr val="000000"/>
        </a:dk1>
        <a:lt1>
          <a:srgbClr val="FFFF99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CA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13748</TotalTime>
  <Words>195</Words>
  <Application>Microsoft Office PowerPoint</Application>
  <PresentationFormat>On-screen Show (4:3)</PresentationFormat>
  <Paragraphs>63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Edge</vt:lpstr>
      <vt:lpstr>How to use Jobscan and TagCrowd to match your LinkedIn profile and résumé  with a job description </vt:lpstr>
      <vt:lpstr>How to increase your chances  of being selected by recruiters</vt:lpstr>
      <vt:lpstr>Jobscan compares the résumé  with the job description</vt:lpstr>
      <vt:lpstr>Jobscan displays the findings</vt:lpstr>
      <vt:lpstr>Jobscan compares the résumé  with the job description</vt:lpstr>
      <vt:lpstr>Visual match by keywords</vt:lpstr>
      <vt:lpstr>Now use a different software: TagCrowd </vt:lpstr>
      <vt:lpstr>Paste the job description and click Visualize!</vt:lpstr>
      <vt:lpstr>This is how the job description is displayed</vt:lpstr>
      <vt:lpstr>Now paste the résumé </vt:lpstr>
      <vt:lpstr>Display of the résumé </vt:lpstr>
      <vt:lpstr>Compare the job description and the résumé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Building Blocks for finding the Right Job- A Practical Approach</dc:title>
  <dc:creator>Alex Freund</dc:creator>
  <cp:lastModifiedBy>Alex Freund</cp:lastModifiedBy>
  <cp:revision>222</cp:revision>
  <dcterms:created xsi:type="dcterms:W3CDTF">2008-01-24T20:40:46Z</dcterms:created>
  <dcterms:modified xsi:type="dcterms:W3CDTF">2016-01-18T22:44:08Z</dcterms:modified>
</cp:coreProperties>
</file>